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66" r:id="rId6"/>
    <p:sldId id="258" r:id="rId7"/>
    <p:sldId id="263" r:id="rId8"/>
    <p:sldId id="265" r:id="rId9"/>
    <p:sldId id="264" r:id="rId10"/>
    <p:sldId id="270" r:id="rId11"/>
    <p:sldId id="272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141CF-4AD6-4D27-BDF7-D89D984931BC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91DC-1FFF-4563-8D29-3BD985C5F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801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141CF-4AD6-4D27-BDF7-D89D984931BC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91DC-1FFF-4563-8D29-3BD985C5F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939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141CF-4AD6-4D27-BDF7-D89D984931BC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91DC-1FFF-4563-8D29-3BD985C5F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30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141CF-4AD6-4D27-BDF7-D89D984931BC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91DC-1FFF-4563-8D29-3BD985C5F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182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141CF-4AD6-4D27-BDF7-D89D984931BC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91DC-1FFF-4563-8D29-3BD985C5F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156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141CF-4AD6-4D27-BDF7-D89D984931BC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91DC-1FFF-4563-8D29-3BD985C5F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234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141CF-4AD6-4D27-BDF7-D89D984931BC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91DC-1FFF-4563-8D29-3BD985C5F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520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141CF-4AD6-4D27-BDF7-D89D984931BC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91DC-1FFF-4563-8D29-3BD985C5F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413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141CF-4AD6-4D27-BDF7-D89D984931BC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91DC-1FFF-4563-8D29-3BD985C5F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811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141CF-4AD6-4D27-BDF7-D89D984931BC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91DC-1FFF-4563-8D29-3BD985C5F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091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141CF-4AD6-4D27-BDF7-D89D984931BC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91DC-1FFF-4563-8D29-3BD985C5F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523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141CF-4AD6-4D27-BDF7-D89D984931BC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991DC-1FFF-4563-8D29-3BD985C5F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343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04664"/>
            <a:ext cx="9144000" cy="5234136"/>
          </a:xfrm>
        </p:spPr>
        <p:txBody>
          <a:bodyPr/>
          <a:lstStyle/>
          <a:p>
            <a:endParaRPr lang="kk-KZ" dirty="0" smtClean="0"/>
          </a:p>
          <a:p>
            <a:r>
              <a:rPr lang="kk-KZ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 </a:t>
            </a:r>
            <a:r>
              <a:rPr lang="kk-KZ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 географиялық жағдайы. </a:t>
            </a:r>
            <a:endParaRPr lang="kk-KZ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kk-KZ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Қазақстан-2050" </a:t>
            </a:r>
            <a:r>
              <a:rPr lang="kk-KZ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Стратегиясы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064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cer\Desktop\hello_html_m495f606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954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cer\Desktop\slide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1158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Стратегияның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2050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жылға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әлемнің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дамыған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елінің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қатарына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міндеті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қазақстандықтар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алдына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қойған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алдыңғы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қатарлы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келесідей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Қуатты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табысты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Демократияландыру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ырықтандырудың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орнықты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этностық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діни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топтардың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келісімі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 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татулығы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экономика.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Халықаралық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бөлінісіндегі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біздің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рөліміз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тұрақтылық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келісімді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ететін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күшті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саясат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Әлемдік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қоғамдастық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таныған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</a:t>
            </a: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Ядролық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қаруды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таратпау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режімін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ілгерілетудегі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біздің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рөліміз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298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ХХІ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жаһандық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 сын-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қатері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16530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сын-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қатер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уақыттың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жеделдеуі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сын-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қатер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жаһандық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демографиялық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теңгерімсіздік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Үшінші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сын-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қатер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жаһандық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азық-түлік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қауіпсіздігіне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төнетін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қатер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Төртінші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сын-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қатер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судың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тым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тапшылығы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Бесінші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сын-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қатер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жаһандық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энергетикалық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қауіпсіздік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6.Алтыншы сын-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қатер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ресурстардың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сарқылуы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Жетінші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сын-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қатер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Үшінші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индустриялық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революция</a:t>
            </a: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Сегізінші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сын-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қатер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үдей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түскен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тұрақсыздық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Тоғызыншы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сын-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қатер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өркениетіміз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құндылықтарының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дағдарысы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Оныншы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сын-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қатер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әлемдік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тұрақсыздық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қаупі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0733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Autofit/>
          </a:bodyPr>
          <a:lstStyle/>
          <a:p>
            <a:r>
              <a:rPr lang="kk-KZ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/>
          <a:lstStyle/>
          <a:p>
            <a:r>
              <a:rPr lang="kk-K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Кіріспе.</a:t>
            </a:r>
          </a:p>
          <a:p>
            <a:r>
              <a:rPr lang="kk-K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 </a:t>
            </a:r>
            <a:r>
              <a:rPr lang="kk-KZ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географиялық </a:t>
            </a:r>
            <a:r>
              <a:rPr lang="kk-K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жағдай.</a:t>
            </a:r>
          </a:p>
          <a:p>
            <a:r>
              <a:rPr lang="kk-KZ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 экономикалық географиялық </a:t>
            </a:r>
            <a:r>
              <a:rPr lang="kk-K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жағдайы.</a:t>
            </a:r>
          </a:p>
          <a:p>
            <a:r>
              <a:rPr lang="kk-K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 </a:t>
            </a:r>
            <a:r>
              <a:rPr lang="kk-KZ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географиялық </a:t>
            </a:r>
            <a:r>
              <a:rPr lang="kk-K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орны.</a:t>
            </a:r>
          </a:p>
          <a:p>
            <a:r>
              <a:rPr lang="kk-KZ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"Қазақстан-2050" </a:t>
            </a:r>
            <a:r>
              <a:rPr lang="kk-K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Стратегиясы.</a:t>
            </a:r>
          </a:p>
          <a:p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ХХІ </a:t>
            </a:r>
            <a:r>
              <a:rPr lang="ru-RU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жаһандық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 </a:t>
            </a: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сын-</a:t>
            </a:r>
            <a:r>
              <a:rPr lang="ru-RU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қатері</a:t>
            </a: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kk-K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Қорытынды.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2300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Acer\Desktop\slide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129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Acer\Desktop\slid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258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C:\Users\Acer\Desktop\slide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537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cer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03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Acer\Desktop\slid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892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Acer\Desktop\slide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251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Acer\Desktop\slide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1108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133</Words>
  <Application>Microsoft Office PowerPoint</Application>
  <PresentationFormat>Экран (4:3)</PresentationFormat>
  <Paragraphs>31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Жоспар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Стратегияның басты мақсаты ретінде Қазақстанның 2050 жылға қарай әлемнің дамыған 30 елінің қатарына ену міндеті мен қазақстандықтар алдына қойған алдыңғы қатарлы мақсаттары келесідей </vt:lpstr>
      <vt:lpstr> ХХІ ғасырдың жаһандық он сын-қатері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8</cp:revision>
  <dcterms:created xsi:type="dcterms:W3CDTF">2021-01-28T07:38:45Z</dcterms:created>
  <dcterms:modified xsi:type="dcterms:W3CDTF">2021-01-29T03:51:53Z</dcterms:modified>
</cp:coreProperties>
</file>